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9144000" cy="6858000" type="screen4x3"/>
  <p:notesSz cx="6797675" cy="98742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D382-C368-4062-86AC-EF2F6A991F05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5203-FAB3-4A9E-9309-7235B09C7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13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3D382-C368-4062-86AC-EF2F6A991F05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D5203-FAB3-4A9E-9309-7235B09C78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13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Тема 6</a:t>
            </a:r>
            <a:endParaRPr lang="ru-RU" altLang="ru-RU" sz="4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62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ru-RU" altLang="ru-RU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Программное обеспечение прикладного уровня</a:t>
            </a:r>
            <a:endParaRPr lang="en-US" altLang="ru-RU" sz="24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11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253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67995">
              <a:spcBef>
                <a:spcPts val="100"/>
              </a:spcBef>
              <a:defRPr/>
            </a:pPr>
            <a:r>
              <a:rPr lang="ru-RU" sz="3200" b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Заголовки</a:t>
            </a:r>
            <a:r>
              <a:rPr lang="ru-RU" sz="3200" b="1" spc="-12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-2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endParaRPr lang="en-US" sz="3200" b="1" spc="-2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10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66725">
              <a:spcBef>
                <a:spcPts val="100"/>
              </a:spcBef>
            </a:pPr>
            <a:r>
              <a:rPr lang="ru-RU" altLang="ru-RU" sz="32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Тело сообщения</a:t>
            </a:r>
            <a:endParaRPr lang="ru-RU" altLang="ru-RU" sz="32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17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80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Функции протоколов прикладного уровня</a:t>
            </a:r>
            <a:endParaRPr lang="en-US" altLang="ru-RU" sz="24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4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Модель Клиент-Сервер </a:t>
            </a:r>
            <a:endParaRPr lang="en-US" altLang="ru-RU" sz="24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808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smtClean="0"/>
              <a:t>Серверы</a:t>
            </a:r>
            <a:endParaRPr lang="en-US" altLang="ru-RU" sz="28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763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6993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smtClean="0"/>
              <a:t>Заголовок прикладного уровня и данные</a:t>
            </a:r>
            <a:endParaRPr lang="en-US" altLang="ru-RU" sz="28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3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ru-RU" sz="40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+mn-ea"/>
                <a:cs typeface="Times New Roman" pitchFamily="18" charset="0"/>
              </a:rPr>
              <a:t>6.</a:t>
            </a:r>
            <a:r>
              <a:rPr lang="ru-RU" altLang="ru-RU" sz="40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+mn-ea"/>
                <a:cs typeface="Times New Roman" pitchFamily="18" charset="0"/>
              </a:rPr>
              <a:t>Протоколы прикладного уровня</a:t>
            </a:r>
            <a:endParaRPr lang="en-US" altLang="ru-RU" sz="40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ea typeface="+mn-ea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42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95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17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0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Прикладной уровень</a:t>
            </a:r>
            <a:r>
              <a:rPr lang="en-US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Модели </a:t>
            </a:r>
            <a:r>
              <a:rPr lang="en-US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OSI </a:t>
            </a: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 </a:t>
            </a:r>
            <a:r>
              <a:rPr lang="en-US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TCP/IP</a:t>
            </a:r>
            <a:endParaRPr lang="en-US" alt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7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52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45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</a:t>
            </a: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Файл </a:t>
            </a: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hosts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55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8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82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</a:t>
            </a: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Структура доменных имен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16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Региональные доменные имена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182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Доменные имена по виду деятельности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3841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</a:t>
            </a: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Структура доменных имен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4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3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</a:t>
            </a: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Структура доменных имен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19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</a:t>
            </a: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Термины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83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</a:t>
            </a: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Термины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5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</a:t>
            </a: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Структура доменных имен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84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</a:t>
            </a: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Структура доменных имен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69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</a:t>
            </a: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Структура доменных имен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89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</a:t>
            </a: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Структура доменных имен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0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46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30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700" smtClean="0"/>
              <a:t>Службы имен – Принцип действия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9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Прикладной уровень</a:t>
            </a:r>
            <a:r>
              <a:rPr lang="en-US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Модели </a:t>
            </a:r>
            <a:r>
              <a:rPr lang="en-US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OSI </a:t>
            </a: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 </a:t>
            </a:r>
            <a:r>
              <a:rPr lang="en-US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TCP/IP</a:t>
            </a:r>
            <a:endParaRPr lang="en-US" alt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67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200" b="1" smtClean="0">
                <a:solidFill>
                  <a:srgbClr val="C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Утилита </a:t>
            </a:r>
            <a:r>
              <a:rPr lang="en-US" altLang="ru-RU" sz="3200" b="1" smtClean="0">
                <a:solidFill>
                  <a:srgbClr val="C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nslookup</a:t>
            </a:r>
            <a:endParaRPr lang="ru-RU" altLang="ru-RU" sz="3200" b="1" dirty="0">
              <a:solidFill>
                <a:srgbClr val="C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47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74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Файл зоны</a:t>
            </a:r>
            <a:endParaRPr lang="ru-RU" alt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09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DNS</a:t>
            </a: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– </a:t>
            </a:r>
            <a:r>
              <a:rPr lang="en-US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 – </a:t>
            </a: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служба имен доменов.</a:t>
            </a:r>
            <a:b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alt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2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9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Службы имен – </a:t>
            </a:r>
            <a:r>
              <a:rPr lang="en-US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DNS</a:t>
            </a: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Типы записей.</a:t>
            </a:r>
            <a:endParaRPr lang="ru-RU" alt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03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ru-RU" sz="28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DNS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– </a:t>
            </a:r>
            <a:r>
              <a:rPr lang="en-US" altLang="ru-RU" sz="28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Domain Name System – 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служба имен доменов.</a:t>
            </a:r>
            <a:endParaRPr lang="ru-RU" altLang="ru-RU" sz="28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10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48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Киберсквоттинг. Что это такое?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93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smtClean="0"/>
              <a:t>Киберсквоттинг. Что это такое?</a:t>
            </a:r>
            <a:endParaRPr lang="ru-RU" altLang="ru-RU" sz="36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Уровень представления</a:t>
            </a:r>
            <a:endParaRPr lang="en-US" alt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77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4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09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0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43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alt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2. Протоколы электронной почты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21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4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     </a:t>
            </a:r>
            <a:r>
              <a:rPr 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История создания электронной почты (1971)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30035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5825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780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98023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733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ru-RU" altLang="ru-RU" sz="36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Сеансовый уровень</a:t>
            </a:r>
            <a:endParaRPr lang="en-US" altLang="ru-RU" sz="36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7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88353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8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812800">
              <a:defRPr/>
            </a:pPr>
            <a:r>
              <a:rPr lang="ru-RU" sz="32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Механизм отправки писем</a:t>
            </a:r>
            <a:endParaRPr lang="ru-RU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60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812800">
              <a:defRPr/>
            </a:pPr>
            <a:r>
              <a:rPr lang="en-US" altLang="ru-RU" sz="2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SMTP, POP и IMAP</a:t>
            </a:r>
            <a:endParaRPr lang="en-US" altLang="ru-RU" sz="2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7776"/>
      </p:ext>
    </p:extLst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8994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30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30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0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0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.1. </a:t>
            </a:r>
            <a:r>
              <a:rPr lang="ru-RU" sz="30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</a:t>
            </a:r>
            <a:r>
              <a:rPr lang="en-US" sz="30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SMTP</a:t>
            </a:r>
            <a:endParaRPr lang="ru-RU" sz="30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394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9044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921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2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32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Прикладной уровень</a:t>
            </a:r>
            <a:r>
              <a:rPr lang="en-US" altLang="ru-RU" sz="32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ru-RU" altLang="ru-RU" sz="32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Модели </a:t>
            </a:r>
            <a:r>
              <a:rPr lang="en-US" altLang="ru-RU" sz="32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OSI </a:t>
            </a:r>
            <a:r>
              <a:rPr lang="ru-RU" altLang="ru-RU" sz="32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 </a:t>
            </a:r>
            <a:r>
              <a:rPr lang="en-US" altLang="ru-RU" sz="32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TCP/IP</a:t>
            </a:r>
            <a:endParaRPr lang="en-US" altLang="ru-RU" sz="32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661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200" smtClean="0"/>
              <a:t>Схема с выделенным почтовым сервером в принимающем домене </a:t>
            </a:r>
            <a:endParaRPr lang="ru-RU" altLang="ru-RU" sz="32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44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34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18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b="1" smtClean="0"/>
              <a:t>Почтовый стандарт </a:t>
            </a:r>
            <a:r>
              <a:rPr lang="en-US" altLang="ru-RU" b="1" smtClean="0"/>
              <a:t>MIME (RFC1521)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856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2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ru-RU" sz="32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.3. FTP-</a:t>
            </a:r>
            <a:r>
              <a:rPr lang="ru-RU" altLang="ru-RU" sz="32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клиенты и серверы</a:t>
            </a:r>
            <a:endParaRPr lang="ru-RU" altLang="ru-RU" sz="32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794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78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6549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90313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alt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WEB</a:t>
            </a:r>
            <a:r>
              <a:rPr lang="ru-RU" alt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-служба</a:t>
            </a:r>
            <a:r>
              <a:rPr lang="be-BY" alt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alt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Протокол </a:t>
            </a:r>
            <a:r>
              <a:rPr lang="en-US" alt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endParaRPr lang="ru-RU" altLang="ru-RU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23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66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ru-RU" altLang="ru-RU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Программное обеспечение прикладного уровня</a:t>
            </a:r>
            <a:endParaRPr lang="en-US" altLang="ru-RU" sz="24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4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4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718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Веб-клиент и веб-сервер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80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61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911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2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200" smtClean="0"/>
              <a:t>В </a:t>
            </a:r>
            <a:r>
              <a:rPr lang="en-US" altLang="ru-RU" sz="3200" smtClean="0"/>
              <a:t>URL</a:t>
            </a:r>
            <a:r>
              <a:rPr lang="ru-RU" altLang="ru-RU" sz="3200" smtClean="0"/>
              <a:t>-адресе можно выделить три части.</a:t>
            </a:r>
            <a:r>
              <a:rPr lang="ru-RU" altLang="ru-RU" sz="3200" i="1" smtClean="0"/>
              <a:t/>
            </a:r>
            <a:br>
              <a:rPr lang="ru-RU" altLang="ru-RU" sz="3200" i="1" smtClean="0"/>
            </a:br>
            <a:endParaRPr lang="ru-RU" altLang="ru-RU" sz="3200" i="1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764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3000" b="1" smtClean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ПРОТОКОЛ </a:t>
            </a:r>
            <a:r>
              <a:rPr lang="en-US" sz="3200" b="1" smtClean="0">
                <a:solidFill>
                  <a:schemeClr val="hlink"/>
                </a:solidFill>
              </a:rPr>
              <a:t>HTTP</a:t>
            </a:r>
            <a:r>
              <a:rPr lang="ru-RU" sz="3200" smtClean="0"/>
              <a:t> </a:t>
            </a:r>
            <a:endParaRPr lang="ru-RU" sz="320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43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Каждое HTTP-сообщение состоит из трёх частей, которые передаются в следующем порядке:</a:t>
            </a:r>
            <a:endParaRPr lang="ru-RU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57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38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ru-RU" altLang="ru-RU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Программное обеспечение прикладного уровня</a:t>
            </a:r>
            <a:endParaRPr lang="en-US" altLang="ru-RU" sz="24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90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spcBef>
                <a:spcPts val="100"/>
              </a:spcBef>
              <a:defRPr/>
            </a:pPr>
            <a:r>
              <a:rPr lang="ru-RU" sz="3200" b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Стартовая</a:t>
            </a:r>
            <a:r>
              <a:rPr lang="ru-RU" sz="3200" b="1" spc="-95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строка</a:t>
            </a:r>
            <a:r>
              <a:rPr lang="ru-RU" sz="3200" b="1" spc="-1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-2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endParaRPr lang="en-US" sz="3200" b="1" spc="-2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9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ru-RU" altLang="ru-RU" sz="32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Стартовая строка HTTP</a:t>
            </a:r>
            <a:endParaRPr lang="ru-RU" altLang="ru-RU" sz="32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76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47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ru-RU" altLang="ru-RU" sz="32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Стартовая строка </a:t>
            </a:r>
            <a:r>
              <a:rPr lang="en-US" altLang="ru-RU" sz="32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endParaRPr lang="en-US" altLang="ru-RU" sz="32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72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spcBef>
                <a:spcPts val="100"/>
              </a:spcBef>
            </a:pPr>
            <a:r>
              <a:rPr lang="ru-RU" altLang="ru-RU" sz="32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Стартовая строка </a:t>
            </a:r>
            <a:r>
              <a:rPr lang="en-US" altLang="ru-RU" sz="32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endParaRPr lang="en-US" altLang="ru-RU" sz="32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401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2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Поясняющие коды</a:t>
            </a:r>
            <a:endParaRPr lang="ru-RU" altLang="ru-RU" sz="32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403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8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2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25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954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Office PowerPoint</Application>
  <PresentationFormat>Экран (4:3)</PresentationFormat>
  <Paragraphs>54</Paragraphs>
  <Slides>103</Slides>
  <Notes>0</Notes>
  <HiddenSlides>2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103</vt:i4>
      </vt:variant>
    </vt:vector>
  </HeadingPairs>
  <TitlesOfParts>
    <vt:vector size="104" baseType="lpstr">
      <vt:lpstr>Тема Office</vt:lpstr>
      <vt:lpstr>Тема 6</vt:lpstr>
      <vt:lpstr>Прикладной уровень: Модели OSI и TCP/IP</vt:lpstr>
      <vt:lpstr>Презентация PowerPoint</vt:lpstr>
      <vt:lpstr>Прикладной уровень: Модели OSI и TCP/IP</vt:lpstr>
      <vt:lpstr>Уровень представления</vt:lpstr>
      <vt:lpstr>Сеансовый уровень</vt:lpstr>
      <vt:lpstr>Прикладной уровень: Модели OSI и TCP/IP</vt:lpstr>
      <vt:lpstr>Программное обеспечение прикладного уровня</vt:lpstr>
      <vt:lpstr>Программное обеспечение прикладного уровня</vt:lpstr>
      <vt:lpstr>Программное обеспечение прикладного уровня</vt:lpstr>
      <vt:lpstr>Функции протоколов прикладного уровня</vt:lpstr>
      <vt:lpstr>Модель Клиент-Сервер </vt:lpstr>
      <vt:lpstr>Серверы</vt:lpstr>
      <vt:lpstr>Презентация PowerPoint</vt:lpstr>
      <vt:lpstr>Заголовок прикладного уровня и данные</vt:lpstr>
      <vt:lpstr>6.Протоколы прикладного уровня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Domain Name System Файл hosts</vt:lpstr>
      <vt:lpstr>Презентация PowerPoint</vt:lpstr>
      <vt:lpstr>Презентация PowerPoint</vt:lpstr>
      <vt:lpstr>Domain Name System Структура доменных имен</vt:lpstr>
      <vt:lpstr>Региональные доменные имена</vt:lpstr>
      <vt:lpstr>Доменные имена по виду деятельности</vt:lpstr>
      <vt:lpstr>Domain Name System Структура доменных имен</vt:lpstr>
      <vt:lpstr>Domain Name System Структура доменных имен</vt:lpstr>
      <vt:lpstr>Domain Name System Термины</vt:lpstr>
      <vt:lpstr>Domain Name System Термины</vt:lpstr>
      <vt:lpstr>Domain Name System Структура доменных имен</vt:lpstr>
      <vt:lpstr>Domain Name System Структура доменных имен</vt:lpstr>
      <vt:lpstr>Domain Name System Структура доменных имен</vt:lpstr>
      <vt:lpstr>Domain Name System Структура доменных имен</vt:lpstr>
      <vt:lpstr>Презентация PowerPoint</vt:lpstr>
      <vt:lpstr>Презентация PowerPoint</vt:lpstr>
      <vt:lpstr>Службы имен – Принцип действия</vt:lpstr>
      <vt:lpstr>Утилита nslookup</vt:lpstr>
      <vt:lpstr>Презентация PowerPoint</vt:lpstr>
      <vt:lpstr>Файл зоны</vt:lpstr>
      <vt:lpstr>DNS – Domain Name System – служба имен доменов. </vt:lpstr>
      <vt:lpstr>Презентация PowerPoint</vt:lpstr>
      <vt:lpstr>Службы имен – DNS. Типы записей.</vt:lpstr>
      <vt:lpstr>DNS – Domain Name System – служба имен доменов.</vt:lpstr>
      <vt:lpstr>Презентация PowerPoint</vt:lpstr>
      <vt:lpstr>Киберсквоттинг. Что это такое?</vt:lpstr>
      <vt:lpstr>Киберсквоттинг. Что это такое?</vt:lpstr>
      <vt:lpstr>Презентация PowerPoint</vt:lpstr>
      <vt:lpstr>Презентация PowerPoint</vt:lpstr>
      <vt:lpstr>Презентация PowerPoint</vt:lpstr>
      <vt:lpstr>Презентация PowerPoint</vt:lpstr>
      <vt:lpstr>6.2. Протоколы электронной почты</vt:lpstr>
      <vt:lpstr>      История создания электронной почты (1971)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Механизм отправки писем</vt:lpstr>
      <vt:lpstr>SMTP, POP и IMAP</vt:lpstr>
      <vt:lpstr>Презентация PowerPoint</vt:lpstr>
      <vt:lpstr>6.2.1. ПРОТОКОЛ SMTP</vt:lpstr>
      <vt:lpstr>Презентация PowerPoint</vt:lpstr>
      <vt:lpstr>Презентация PowerPoint</vt:lpstr>
      <vt:lpstr>Презентация PowerPoint</vt:lpstr>
      <vt:lpstr>Презентация PowerPoint</vt:lpstr>
      <vt:lpstr>Схема с выделенным почтовым сервером в принимающем домене </vt:lpstr>
      <vt:lpstr>Презентация PowerPoint</vt:lpstr>
      <vt:lpstr>Презентация PowerPoint</vt:lpstr>
      <vt:lpstr>Почтовый стандарт MIME (RFC1521)</vt:lpstr>
      <vt:lpstr>6.3. FTP-клиенты и серверы</vt:lpstr>
      <vt:lpstr>Презентация PowerPoint</vt:lpstr>
      <vt:lpstr>Презентация PowerPoint</vt:lpstr>
      <vt:lpstr>Презентация PowerPoint</vt:lpstr>
      <vt:lpstr>6.4. WEB-служба. Протокол HTTP</vt:lpstr>
      <vt:lpstr>Презентация PowerPoint</vt:lpstr>
      <vt:lpstr>Презентация PowerPoint</vt:lpstr>
      <vt:lpstr>Презентация PowerPoint</vt:lpstr>
      <vt:lpstr>Веб-клиент и веб-сервер</vt:lpstr>
      <vt:lpstr>Презентация PowerPoint</vt:lpstr>
      <vt:lpstr>Презентация PowerPoint</vt:lpstr>
      <vt:lpstr>Презентация PowerPoint</vt:lpstr>
      <vt:lpstr>В URL-адресе можно выделить три части. </vt:lpstr>
      <vt:lpstr>ПРОТОКОЛ HTTP </vt:lpstr>
      <vt:lpstr>Каждое HTTP-сообщение состоит из трёх частей, которые передаются в следующем порядке:</vt:lpstr>
      <vt:lpstr>Презентация PowerPoint</vt:lpstr>
      <vt:lpstr>Стартовая строка HTTP</vt:lpstr>
      <vt:lpstr>Стартовая строка HTTP</vt:lpstr>
      <vt:lpstr>Презентация PowerPoint</vt:lpstr>
      <vt:lpstr>Стартовая строка HTTP</vt:lpstr>
      <vt:lpstr>Стартовая строка HTTP</vt:lpstr>
      <vt:lpstr>Поясняющие коды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Заголовки HTTP</vt:lpstr>
      <vt:lpstr>Тело сообщения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6</dc:title>
  <dc:creator>Soboleva Tatsiana V.</dc:creator>
  <cp:lastModifiedBy>Soboleva Tatsiana V.</cp:lastModifiedBy>
  <cp:revision>1</cp:revision>
  <dcterms:created xsi:type="dcterms:W3CDTF">2024-12-04T10:09:20Z</dcterms:created>
  <dcterms:modified xsi:type="dcterms:W3CDTF">2024-12-04T10:09:20Z</dcterms:modified>
</cp:coreProperties>
</file>